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6" r:id="rId4"/>
    <p:sldId id="320" r:id="rId5"/>
    <p:sldId id="317" r:id="rId6"/>
    <p:sldId id="321" r:id="rId7"/>
    <p:sldId id="318" r:id="rId8"/>
    <p:sldId id="319" r:id="rId9"/>
    <p:sldId id="258" r:id="rId10"/>
    <p:sldId id="267" r:id="rId11"/>
    <p:sldId id="259" r:id="rId12"/>
    <p:sldId id="268" r:id="rId13"/>
    <p:sldId id="310" r:id="rId14"/>
    <p:sldId id="269" r:id="rId15"/>
    <p:sldId id="311" r:id="rId16"/>
    <p:sldId id="270" r:id="rId17"/>
    <p:sldId id="260" r:id="rId18"/>
    <p:sldId id="272" r:id="rId19"/>
    <p:sldId id="275" r:id="rId20"/>
    <p:sldId id="276" r:id="rId21"/>
    <p:sldId id="278" r:id="rId22"/>
    <p:sldId id="277" r:id="rId23"/>
    <p:sldId id="261" r:id="rId24"/>
    <p:sldId id="279" r:id="rId25"/>
    <p:sldId id="282" r:id="rId26"/>
    <p:sldId id="283" r:id="rId27"/>
    <p:sldId id="284" r:id="rId28"/>
    <p:sldId id="285" r:id="rId29"/>
    <p:sldId id="324" r:id="rId30"/>
    <p:sldId id="286" r:id="rId31"/>
    <p:sldId id="322" r:id="rId32"/>
    <p:sldId id="323" r:id="rId33"/>
    <p:sldId id="287" r:id="rId34"/>
    <p:sldId id="307" r:id="rId35"/>
    <p:sldId id="288" r:id="rId36"/>
    <p:sldId id="289" r:id="rId37"/>
    <p:sldId id="306" r:id="rId38"/>
    <p:sldId id="312" r:id="rId39"/>
    <p:sldId id="308" r:id="rId40"/>
    <p:sldId id="309" r:id="rId41"/>
    <p:sldId id="299" r:id="rId42"/>
    <p:sldId id="300" r:id="rId43"/>
    <p:sldId id="292" r:id="rId44"/>
    <p:sldId id="290" r:id="rId45"/>
    <p:sldId id="302" r:id="rId46"/>
    <p:sldId id="301" r:id="rId47"/>
    <p:sldId id="303" r:id="rId48"/>
    <p:sldId id="304" r:id="rId49"/>
    <p:sldId id="305" r:id="rId50"/>
    <p:sldId id="293" r:id="rId51"/>
    <p:sldId id="291" r:id="rId52"/>
    <p:sldId id="295" r:id="rId53"/>
    <p:sldId id="298" r:id="rId54"/>
    <p:sldId id="296" r:id="rId55"/>
    <p:sldId id="297" r:id="rId56"/>
    <p:sldId id="263" r:id="rId57"/>
    <p:sldId id="264" r:id="rId58"/>
    <p:sldId id="313" r:id="rId59"/>
    <p:sldId id="314" r:id="rId60"/>
    <p:sldId id="315" r:id="rId61"/>
    <p:sldId id="265" r:id="rId62"/>
    <p:sldId id="26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E54D-341D-4BEC-BA05-A5AB171D9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39EF0-BCA4-4286-8A47-3053B614B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D1109-191D-4D54-B777-6BAAC705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9B10-5C02-4183-A666-E0618A72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C09E1-E5C7-4FF4-85A0-D5E9D1D6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3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43F9-710E-4972-8740-B6DF459E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76A9A-6139-46DB-A293-DCE2E8896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1902E-E3CD-4CF7-A852-FDEA2449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DEF0B-DC00-4733-8128-2DBB935E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586AD-2807-42C7-AF05-6BC3B200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8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06AE20-2C6D-405B-9A48-68810BEA7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03328-5940-4105-98DA-393516DDF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C44BC-569D-40E2-8531-C8A865EA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D0151-1C02-4A7A-9B30-7E9B55ED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C03E-A606-4CFB-B9D8-31519EFA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8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9760-6B8E-418E-BEAC-1953942E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308E-8243-44C9-B76D-A50ED89A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722D2-D7E4-4E51-9D22-86CFC7A8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6CB4F-6237-411A-9BA2-B7FCC1B7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B64F4-3F94-4BC8-B54F-0010A0D7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F1AE-B498-4048-97D9-68EB18B7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8AFCE-941A-4E32-9172-4425E1EF5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B169E-BB64-479B-B4D8-C789342F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F1938-7D5A-4FC2-9FDA-19658527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0B51A-F7DF-489F-844F-B9556836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9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C3C9-D24F-4849-9179-A272C5F2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900F9-DBF5-4F36-9ED9-4E49976B8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9A344-BBF7-4B34-96B0-E562B7629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C7704-DF5D-4CDA-A6B4-FE441F3E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998C-20D9-4048-98BC-5D71CC675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BB2E7-7088-4F84-97E2-DB24B0E3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5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B729-E8A8-4AC7-9ED8-4B0A350C4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0C03F-FE6E-4A72-8E0E-7AA44DDF6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A7435-EF1D-42D2-A0A0-5B4D1EE4D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CDDCB5-DEAF-4844-98C6-A51F3D1E3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31C5E-00A7-49CF-9360-EBC94F010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40EA7-1C42-4FBE-8CEF-95C2F05C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EE98B-AED6-44EA-B0D6-D77A6BE1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FB84D-49AD-4D80-A431-FB896AD3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5946-9B09-4F12-AA58-6376C5A1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3A104-B9F1-43E6-B8BA-7623D93B5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50747-8AA6-4ED5-980B-3404B532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98A62-1F94-4D0B-9535-E3A66A9C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51E06-7D6A-4834-B75D-2603558B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CF527-1445-4CFF-93E0-692CE5CC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525AB-319C-4666-8264-6B02755B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4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EC5F-9395-4D70-9C36-897FBA443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ACC5F-D24A-4551-90AB-9F9D0FD0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1F683-7B70-4837-9BD9-912B604EF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3FF81-9FDC-4115-912A-640EC134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A393D-C491-469A-AF2A-9F07BA9D4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66E10-2DA3-44DC-8E97-A650FBBB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4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97F6-927F-4509-A879-0257E5EB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2DFD8-061E-41BD-B009-A32372E23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52E72-27CA-448A-A357-A093340C9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5DDCD-DAEE-4FF8-8CE1-6507590E5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0274D-C456-4DEF-97FA-8D268010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5E10F-E676-48B9-8194-86566640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0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7BA483-C4A0-486F-96E9-B0242D80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68E4-479B-4D33-910E-C00828461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54892-0826-49B4-A190-2ED09505D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4BA54-AC8F-44F1-9887-E55F6F0FD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E618B-7117-4341-9EEB-EE333F563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Text Editor Tricks for Blue Teamers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7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2F6FFF-6B13-48C7-B35D-95597941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9" y="914400"/>
            <a:ext cx="12023077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3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C:\TextEditor\Tools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49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blime Text logo">
            <a:extLst>
              <a:ext uri="{FF2B5EF4-FFF2-40B4-BE49-F238E27FC236}">
                <a16:creationId xmlns:a16="http://schemas.microsoft.com/office/drawing/2014/main" id="{09086789-A466-46A7-8643-AB36E936F0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74370"/>
            <a:ext cx="12192000" cy="82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5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Built for comfort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5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otepad++ logo">
            <a:extLst>
              <a:ext uri="{FF2B5EF4-FFF2-40B4-BE49-F238E27FC236}">
                <a16:creationId xmlns:a16="http://schemas.microsoft.com/office/drawing/2014/main" id="{E68CC72E-4909-4B06-92A6-26A607387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57" y="0"/>
            <a:ext cx="7930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6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Built for speed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4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earing a mask and holding an object&#10;&#10;Description automatically generated with low confidence">
            <a:extLst>
              <a:ext uri="{FF2B5EF4-FFF2-40B4-BE49-F238E27FC236}">
                <a16:creationId xmlns:a16="http://schemas.microsoft.com/office/drawing/2014/main" id="{3E883519-3E1B-400F-B9DE-BCDFB3421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2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78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C:\TextEditor\Data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45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Log files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47011-D7B7-495B-A8AC-70D9834B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4" y="1862253"/>
            <a:ext cx="12268325" cy="60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Observables / IOCs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E8543-F55A-47EA-BF72-DD455B52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623"/>
            <a:ext cx="12192000" cy="75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8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whoami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40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Web data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84752-DE06-4928-86E5-5B896F8A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92" y="1682623"/>
            <a:ext cx="12239677" cy="56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34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Delimited data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D2861-3F29-41A5-8AC6-52D820589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623"/>
            <a:ext cx="12192000" cy="598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42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Needs to be text (obvs)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31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C:\TextEditor\Analysis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70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“Visual Analysis”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20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4E385F-04E3-447E-BC18-A06D5A1A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4134"/>
            <a:ext cx="12192000" cy="323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EC1B6-99BC-4E92-92B9-3616C3EC0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9499"/>
            <a:ext cx="12192000" cy="21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9274A8-8B89-450F-BDC5-4456EA51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13003"/>
            <a:ext cx="12192000" cy="7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76E01E0-DF8E-48DC-BCB3-B2F86B410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0928"/>
            <a:ext cx="12192000" cy="7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97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4D55349-C263-4E00-9E20-A02F4FDA4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5" y="102677"/>
            <a:ext cx="1530588" cy="6665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ED355-3764-4F78-90C5-B143BD8AEA75}"/>
              </a:ext>
            </a:extLst>
          </p:cNvPr>
          <p:cNvSpPr txBox="1"/>
          <p:nvPr/>
        </p:nvSpPr>
        <p:spPr>
          <a:xfrm>
            <a:off x="2607733" y="1727248"/>
            <a:ext cx="83481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Hashes checked via VT</a:t>
            </a:r>
          </a:p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Destination IPs</a:t>
            </a:r>
          </a:p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URLs</a:t>
            </a:r>
          </a:p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Payload hashes</a:t>
            </a:r>
          </a:p>
        </p:txBody>
      </p:sp>
    </p:spTree>
    <p:extLst>
      <p:ext uri="{BB962C8B-B14F-4D97-AF65-F5344CB8AC3E}">
        <p14:creationId xmlns:p14="http://schemas.microsoft.com/office/powerpoint/2010/main" val="2036136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</a:rPr>
              <a:t>Pattern Analysis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91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on a boat&#10;&#10;Description automatically generated">
            <a:extLst>
              <a:ext uri="{FF2B5EF4-FFF2-40B4-BE49-F238E27FC236}">
                <a16:creationId xmlns:a16="http://schemas.microsoft.com/office/drawing/2014/main" id="{8DCA10FB-2A23-4CC3-A1A1-88F5B206E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43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Sorting reveals patterns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06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Patterns point to data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515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Data becomes </a:t>
            </a:r>
            <a:r>
              <a:rPr lang="en-US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en-US" sz="5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91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4A228F6-0BC2-4E86-8274-E0E3D8F4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35" y="0"/>
            <a:ext cx="8536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6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55CF4-1AF0-43DD-8219-AEE82FCD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62632" cy="71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46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DE792-65FC-4EFE-A4BF-45CE8089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3" y="-43236"/>
            <a:ext cx="12259733" cy="69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5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EFE986-E98A-416E-A9AE-575BE4BB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8" y="0"/>
            <a:ext cx="12192000" cy="76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2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toys on a table&#10;&#10;Description automatically generated with medium confidence">
            <a:extLst>
              <a:ext uri="{FF2B5EF4-FFF2-40B4-BE49-F238E27FC236}">
                <a16:creationId xmlns:a16="http://schemas.microsoft.com/office/drawing/2014/main" id="{0FA1D066-A0A5-40EE-9321-74A2C26B3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33" y="-1844751"/>
            <a:ext cx="8856133" cy="101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4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C42543-B2A3-46DE-909C-54C04378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96010" cy="69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85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257A21FB-CFBE-426D-BA51-641047A0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7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Soggy, dirty, cold, tired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1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CD343-4E90-456D-A6F8-DC8FA7C7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42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6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C:\TextEditor\Turbo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45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Amplification!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987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2BC4AD1-4267-4470-9D5C-5FAF5CDE7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158"/>
            <a:ext cx="12192000" cy="79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03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0604E67-CC0A-4817-855F-2ACFBB4C8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50" y="209100"/>
            <a:ext cx="10202699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51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own and white dog&#10;&#10;Description automatically generated with medium confidence">
            <a:extLst>
              <a:ext uri="{FF2B5EF4-FFF2-40B4-BE49-F238E27FC236}">
                <a16:creationId xmlns:a16="http://schemas.microsoft.com/office/drawing/2014/main" id="{95F40ECC-EDE3-44E3-A4E0-1459C4D30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28" y="-218315"/>
            <a:ext cx="7285143" cy="72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80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Denoizification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64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B04046-0D1E-4FCC-BF12-0DC0F26E6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32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74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9E21B-080F-4E50-A873-CAE6EB26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305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6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AF2C97-4908-42AA-9069-DD00B080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2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sky&#10;&#10;Description automatically generated">
            <a:extLst>
              <a:ext uri="{FF2B5EF4-FFF2-40B4-BE49-F238E27FC236}">
                <a16:creationId xmlns:a16="http://schemas.microsoft.com/office/drawing/2014/main" id="{F8914BC4-43CB-49BB-9C9B-C04C122F0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032000" y="-4137454"/>
            <a:ext cx="16256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DDAF736D-EA91-4BE1-8642-DAB714E0E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66" y="-1005011"/>
            <a:ext cx="12403814" cy="88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19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Regex</a:t>
            </a:r>
            <a:b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happy_sigh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72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Diff (two or </a:t>
            </a:r>
            <a:r>
              <a:rPr lang="en-US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955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0134BFC1-FF36-4EE9-A57D-81E7A471A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82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Scriptable patterns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11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ower, ride&#10;&#10;Description automatically generated">
            <a:extLst>
              <a:ext uri="{FF2B5EF4-FFF2-40B4-BE49-F238E27FC236}">
                <a16:creationId xmlns:a16="http://schemas.microsoft.com/office/drawing/2014/main" id="{EE7020E4-D2F7-4034-842E-A40BBA87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0268"/>
            <a:ext cx="12290778" cy="73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66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C:\TextEditor\Examples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18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C:\TextEditor\TimeForOtherTools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93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09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60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Neurodivergent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54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Pivoting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52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C:\TextEditor\Goodies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35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kthxbye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67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at on the water&#10;&#10;Description automatically generated with low confidence">
            <a:extLst>
              <a:ext uri="{FF2B5EF4-FFF2-40B4-BE49-F238E27FC236}">
                <a16:creationId xmlns:a16="http://schemas.microsoft.com/office/drawing/2014/main" id="{CF0AC91E-6827-42D9-9CE7-72E19CFFB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5107"/>
            <a:ext cx="12191999" cy="91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3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Data nerd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32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TOC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65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128</Words>
  <Application>Microsoft Office PowerPoint</Application>
  <PresentationFormat>Widescreen</PresentationFormat>
  <Paragraphs>38</Paragraphs>
  <Slides>62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Text Editor Tricks for Blue Teamers</vt:lpstr>
      <vt:lpstr>whoami</vt:lpstr>
      <vt:lpstr>PowerPoint Presentation</vt:lpstr>
      <vt:lpstr>Soggy, dirty, cold, tired</vt:lpstr>
      <vt:lpstr>PowerPoint Presentation</vt:lpstr>
      <vt:lpstr>Neurodivergent</vt:lpstr>
      <vt:lpstr>PowerPoint Presentation</vt:lpstr>
      <vt:lpstr>Data nerd</vt:lpstr>
      <vt:lpstr>TOC</vt:lpstr>
      <vt:lpstr>PowerPoint Presentation</vt:lpstr>
      <vt:lpstr>C:\TextEditor\Tools</vt:lpstr>
      <vt:lpstr>PowerPoint Presentation</vt:lpstr>
      <vt:lpstr>Built for comfort</vt:lpstr>
      <vt:lpstr>PowerPoint Presentation</vt:lpstr>
      <vt:lpstr>Built for speed</vt:lpstr>
      <vt:lpstr>PowerPoint Presentation</vt:lpstr>
      <vt:lpstr>C:\TextEditor\Data</vt:lpstr>
      <vt:lpstr>Log files</vt:lpstr>
      <vt:lpstr>Observables / IOCs</vt:lpstr>
      <vt:lpstr>Web data</vt:lpstr>
      <vt:lpstr>Delimited data</vt:lpstr>
      <vt:lpstr>Needs to be text (obvs)</vt:lpstr>
      <vt:lpstr>C:\TextEditor\Analysis</vt:lpstr>
      <vt:lpstr>“Visual Analysis”</vt:lpstr>
      <vt:lpstr>PowerPoint Presentation</vt:lpstr>
      <vt:lpstr>PowerPoint Presentation</vt:lpstr>
      <vt:lpstr>PowerPoint Presentation</vt:lpstr>
      <vt:lpstr>PowerPoint Presentation</vt:lpstr>
      <vt:lpstr>Pattern Analysis</vt:lpstr>
      <vt:lpstr>Sorting reveals patterns</vt:lpstr>
      <vt:lpstr>Patterns point to data</vt:lpstr>
      <vt:lpstr>Data becomes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C:\TextEditor\Turbo</vt:lpstr>
      <vt:lpstr> Amplification!</vt:lpstr>
      <vt:lpstr>PowerPoint Presentation</vt:lpstr>
      <vt:lpstr>PowerPoint Presentation</vt:lpstr>
      <vt:lpstr>PowerPoint Presentation</vt:lpstr>
      <vt:lpstr> Denoizification</vt:lpstr>
      <vt:lpstr>PowerPoint Presentation</vt:lpstr>
      <vt:lpstr>PowerPoint Presentation</vt:lpstr>
      <vt:lpstr>PowerPoint Presentation</vt:lpstr>
      <vt:lpstr>PowerPoint Presentation</vt:lpstr>
      <vt:lpstr> Regex  &lt;happy_sigh/&gt;</vt:lpstr>
      <vt:lpstr> Diff (two or more)</vt:lpstr>
      <vt:lpstr>PowerPoint Presentation</vt:lpstr>
      <vt:lpstr>Scriptable patterns</vt:lpstr>
      <vt:lpstr>PowerPoint Presentation</vt:lpstr>
      <vt:lpstr>C:\TextEditor\Examples</vt:lpstr>
      <vt:lpstr>C:\TextEditor\TimeForOtherTools</vt:lpstr>
      <vt:lpstr>Filtering</vt:lpstr>
      <vt:lpstr>Data visualization</vt:lpstr>
      <vt:lpstr>Pivoting</vt:lpstr>
      <vt:lpstr>C:\TextEditor\Goodies</vt:lpstr>
      <vt:lpstr>kthxbye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Editor Tricks for Blue Teamers</dc:title>
  <dc:creator>AJ Van Beest</dc:creator>
  <cp:lastModifiedBy>AJ Van Beest</cp:lastModifiedBy>
  <cp:revision>37</cp:revision>
  <dcterms:created xsi:type="dcterms:W3CDTF">2022-07-23T12:51:09Z</dcterms:created>
  <dcterms:modified xsi:type="dcterms:W3CDTF">2022-08-10T14:16:10Z</dcterms:modified>
</cp:coreProperties>
</file>